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2"/>
    <p:restoredTop sz="94715"/>
  </p:normalViewPr>
  <p:slideViewPr>
    <p:cSldViewPr snapToGrid="0" snapToObjects="1">
      <p:cViewPr varScale="1">
        <p:scale>
          <a:sx n="64" d="100"/>
          <a:sy n="64" d="100"/>
        </p:scale>
        <p:origin x="19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B51981-059A-3643-8530-5F3CE5EB0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BC5764E-A719-1843-9C90-51F052122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6364F6-672F-CE4D-9C33-40292598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811211-B6CC-E34B-A186-FF63C65B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D0F3B5-FED0-6046-B634-7580CA37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077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90CBD-CCB4-5248-8D94-B3993CBC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167CD28-506D-FC43-B5B6-2E4FCD223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44D93D-8DB2-D24F-A108-FE2CF280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DDA315-1869-7A44-8240-2E16CC3C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756BDF-B63B-A141-A9A4-88E91E3C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21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23E3F9E-4F88-D342-BAFB-89F226A4D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2E846F3-D86B-C04A-B954-244CC8884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D9229-4A9E-0A43-9536-CB2064AD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ECD888-CAC3-B541-95BA-FEF76F353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3845FA-B1CD-CA4D-A774-3E4A0639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19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4B48D7-1800-F74B-A1A4-60BC4F03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43DD94-6EB0-F44C-9762-BAB9440F7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49560C-F25A-1E49-A260-1418B716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D9AF09-BB0C-4345-BF91-D1235DC4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BB0A7D-2706-3447-B1E0-0E8166F1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08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6BB3E-DFE5-C24E-95FC-CEC4A19A0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C05C5C-421F-9344-9CA6-B34ED16E8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F76E9A-69E1-2E42-BC6A-79B5C399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9DAF7C-A932-F14A-B14B-9B30ECA9F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35BBAB-0DE5-6248-9746-00141C20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17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79993E-8DEC-8A40-8CC0-B150CD9F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042629-DF61-9049-B43E-5B4A663C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32EDAC0-DD7B-7B4F-B62C-DA91101C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1C5903-FE62-1F47-8000-9028CBFE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67D986-F02C-C04C-B158-450B6F52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8EFB6-CD2A-2941-98D2-1995CF93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15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1BAFEA-1BA0-6B4C-8CAB-6C90B57D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DA1F553-55B9-024E-A56C-012400603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2F5D47-0515-584D-AAAD-DFEC1E5C4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FAB7532-6029-014F-9DC2-E6268D941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E091FB4-A713-8341-A9D9-248530442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BD57A55-7742-1D4E-87F6-2978C1CB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CDD5997-2C01-2544-A87B-63F735B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AE8BDE1-9D29-3148-96E6-433108A9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31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965D16-B426-E842-BB5A-8532E45C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5643A33-F182-0546-A8AD-F2A231D3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69B444A-CC7A-ED40-A05A-2BA068D2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FBF4B1-E6C4-DC49-882E-9FD8ABFA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76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B45C329-00C6-874A-84B0-8F02F93B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A725B87-07CE-644E-8816-420875EA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B8C314-F88E-8C4A-9171-C28C3B03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06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CAB660-44BB-8D46-93BD-46AE2FCC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C0F820-C22C-0147-9655-3AB6C7C3C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80635B-C5E0-A249-83A9-F845141B0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327EE48-CB67-3C4D-99ED-A3209135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1B4F2BD-2164-F445-A695-46DB30AB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CF915A-A3AB-464D-8516-358DE089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78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29E4DD-0ABB-B44E-A7AB-E9572BE8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7C1A50-4DFF-774C-BACF-45B99B649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D786D58-5102-E640-8BCF-0135F6139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E4B053-D4A1-634B-96D1-D51EF5C55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B6823E8-7FB0-D141-B33A-5835D778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EB25CC-267B-2B4B-A02C-E1C7CCC8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16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08DC89C-87D2-7D4C-BB38-04CE269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F152DB-D934-784D-909C-3EEBC43B2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2B7557-CA34-FD44-92D2-B7A7E70B3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5A26-4AA2-BC4E-8985-40B5CA98BE3D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D0C316-B81A-0A4A-8C21-812E6261B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168818-94B3-F24F-8630-2F95FC47B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B79FE-96F9-AF49-8BC2-F2A0154618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48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AD389D-62AE-2746-ADC8-BE2B06419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75387DC-87C3-264D-AA1B-90FF87D24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F7F856C-0738-7D41-8E01-9421BF14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0945"/>
            <a:ext cx="11686260" cy="1651788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032A49-566D-594E-9EB3-15268D53D013}"/>
              </a:ext>
            </a:extLst>
          </p:cNvPr>
          <p:cNvSpPr txBox="1"/>
          <p:nvPr/>
        </p:nvSpPr>
        <p:spPr>
          <a:xfrm>
            <a:off x="3689091" y="-1239676"/>
            <a:ext cx="615553" cy="5257800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</a:rPr>
              <a:t>ナナペーハー第三六回公演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9BD69E-2AFE-C149-8952-1B546967CFD4}"/>
              </a:ext>
            </a:extLst>
          </p:cNvPr>
          <p:cNvSpPr txBox="1"/>
          <p:nvPr/>
        </p:nvSpPr>
        <p:spPr>
          <a:xfrm>
            <a:off x="2520843" y="-1239676"/>
            <a:ext cx="1107996" cy="63246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6000" b="1"/>
              <a:t>強欲！金剛鳴き</a:t>
            </a:r>
            <a:r>
              <a:rPr lang="ja-JP" altLang="en-US" sz="6000" b="1"/>
              <a:t>狸</a:t>
            </a:r>
            <a:endParaRPr kumimoji="1" lang="en-US" altLang="ja-JP" sz="60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BF23B02-4A55-D34D-A487-769D9E7C911F}"/>
              </a:ext>
            </a:extLst>
          </p:cNvPr>
          <p:cNvSpPr txBox="1"/>
          <p:nvPr/>
        </p:nvSpPr>
        <p:spPr>
          <a:xfrm>
            <a:off x="2059178" y="3072031"/>
            <a:ext cx="461665" cy="3384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/>
              <a:t>駒場小空間にて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DF1432-A86B-A34A-8563-5C379D3C0E26}"/>
              </a:ext>
            </a:extLst>
          </p:cNvPr>
          <p:cNvSpPr txBox="1"/>
          <p:nvPr/>
        </p:nvSpPr>
        <p:spPr>
          <a:xfrm rot="16200000">
            <a:off x="7986383" y="2340655"/>
            <a:ext cx="461665" cy="54886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/>
              <a:t>三月二十三日</a:t>
            </a:r>
            <a:r>
              <a:rPr lang="en-US" altLang="ja-JP" dirty="0"/>
              <a:t>(</a:t>
            </a:r>
            <a:r>
              <a:rPr lang="ja-JP" altLang="en-US"/>
              <a:t>土</a:t>
            </a:r>
            <a:r>
              <a:rPr lang="en-US" altLang="ja-JP" dirty="0"/>
              <a:t>) </a:t>
            </a:r>
            <a:r>
              <a:rPr kumimoji="1" lang="en-US" altLang="ja-JP" dirty="0"/>
              <a:t>18:30</a:t>
            </a:r>
            <a:r>
              <a:rPr kumimoji="1" lang="ja-JP" altLang="en-US"/>
              <a:t>開場</a:t>
            </a:r>
            <a:r>
              <a:rPr lang="en-US" altLang="ja-JP" dirty="0"/>
              <a:t>19:00</a:t>
            </a:r>
            <a:r>
              <a:rPr lang="ja-JP" altLang="en-US"/>
              <a:t>開演</a:t>
            </a:r>
            <a:endParaRPr kumimoji="1"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25B6C3-F1EB-1E40-850C-393BF4DB4EDF}"/>
              </a:ext>
            </a:extLst>
          </p:cNvPr>
          <p:cNvSpPr txBox="1"/>
          <p:nvPr/>
        </p:nvSpPr>
        <p:spPr>
          <a:xfrm rot="16200000">
            <a:off x="7986382" y="2941453"/>
            <a:ext cx="461665" cy="54886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/>
              <a:t>三月二十四日</a:t>
            </a:r>
            <a:r>
              <a:rPr kumimoji="1" lang="en-US" altLang="ja-JP" dirty="0"/>
              <a:t>(</a:t>
            </a:r>
            <a:r>
              <a:rPr kumimoji="1" lang="ja-JP" altLang="en-US"/>
              <a:t>日</a:t>
            </a:r>
            <a:r>
              <a:rPr lang="en-US" altLang="ja-JP" dirty="0"/>
              <a:t>) 18:30</a:t>
            </a:r>
            <a:r>
              <a:rPr lang="ja-JP" altLang="en-US"/>
              <a:t>開場</a:t>
            </a:r>
            <a:r>
              <a:rPr lang="en-US" altLang="ja-JP" dirty="0"/>
              <a:t>19:00</a:t>
            </a:r>
            <a:r>
              <a:rPr lang="ja-JP" altLang="en-US"/>
              <a:t>開演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33752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28</Words>
  <Application>Microsoft Macintosh PowerPoint</Application>
  <PresentationFormat>ワイド画面</PresentationFormat>
  <Paragraphs>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ohagi masaya</dc:creator>
  <cp:lastModifiedBy>ohagi masaya</cp:lastModifiedBy>
  <cp:revision>3</cp:revision>
  <dcterms:created xsi:type="dcterms:W3CDTF">2019-01-24T07:46:01Z</dcterms:created>
  <dcterms:modified xsi:type="dcterms:W3CDTF">2019-01-24T08:07:59Z</dcterms:modified>
</cp:coreProperties>
</file>